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36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1.safelinks.protection.outlook.com/?url=https%3A%2F%2Fdocs.google.com%2Fpresentation%2Fd%2Fe%2F2PACX-1vRY_HifHQb_PfX5-i3qPdWI6cbnFiEiMmH8um2gVEuHXiJKVK7KIAX0YujwOHGXM0hxEaz7_7QcGv1-%2Fpub%3Fstart%3Dfalse%26loop%3Dfalse%26delayms%3D3000&amp;data=02%7C01%7CNStinson%40nps.k12.va.us%7C3ab053904ff34354181008d86a3ed7d7%7C0c3b3cb60d6a4d31b043f61fb69363d3%7C0%7C0%7C637376165429043180&amp;sdata=QG9%2FFTq7xeKYjXdZYH3RWP8Cu%2FGFwABZ6IIeEqPWwYU%3D&amp;reserved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124" y="528725"/>
            <a:ext cx="9156124" cy="3780725"/>
          </a:xfrm>
          <a:prstGeom prst="bevel">
            <a:avLst>
              <a:gd name="adj" fmla="val 1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231700" cy="74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236700" y="2900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3"/>
              </a:rPr>
              <a:t>Ms. Mosley Virtual Office</a:t>
            </a:r>
            <a:endParaRPr sz="3600" b="1">
              <a:solidFill>
                <a:srgbClr val="1155C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57" name="Google Shape;57;p1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2847" y="729749"/>
            <a:ext cx="2360200" cy="23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2128950" y="3513350"/>
            <a:ext cx="47361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Click on apple to open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A. Stinson</dc:creator>
  <cp:lastModifiedBy>Nancy A. Stinson</cp:lastModifiedBy>
  <cp:revision>2</cp:revision>
  <dcterms:modified xsi:type="dcterms:W3CDTF">2020-10-07T13:21:01Z</dcterms:modified>
</cp:coreProperties>
</file>